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2223" y="251851"/>
            <a:ext cx="9698306" cy="2509213"/>
          </a:xfrm>
        </p:spPr>
        <p:txBody>
          <a:bodyPr>
            <a:normAutofit fontScale="90000"/>
          </a:bodyPr>
          <a:lstStyle/>
          <a:p>
            <a:r>
              <a:rPr lang="es-AR" b="1" dirty="0">
                <a:solidFill>
                  <a:schemeClr val="accent1">
                    <a:lumMod val="50000"/>
                  </a:schemeClr>
                </a:solidFill>
              </a:rPr>
              <a:t>¿Dónde y cómo denunciar violencia de género en Santa Fe?</a:t>
            </a:r>
            <a:r>
              <a:rPr lang="es-AR" b="1" dirty="0"/>
              <a:t/>
            </a:r>
            <a:br>
              <a:rPr lang="es-AR" b="1" dirty="0"/>
            </a:b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7074" y="2405129"/>
            <a:ext cx="8689976" cy="1371599"/>
          </a:xfrm>
        </p:spPr>
        <p:txBody>
          <a:bodyPr/>
          <a:lstStyle/>
          <a:p>
            <a:r>
              <a:rPr lang="es-AR" dirty="0" err="1" smtClean="0">
                <a:solidFill>
                  <a:schemeClr val="accent1">
                    <a:lumMod val="50000"/>
                  </a:schemeClr>
                </a:solidFill>
              </a:rPr>
              <a:t>AmET</a:t>
            </a:r>
            <a:r>
              <a:rPr lang="es-AR" dirty="0" smtClean="0">
                <a:solidFill>
                  <a:schemeClr val="accent1">
                    <a:lumMod val="50000"/>
                  </a:schemeClr>
                </a:solidFill>
              </a:rPr>
              <a:t> te informa</a:t>
            </a:r>
            <a:endParaRPr lang="es-A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760" y="3776728"/>
            <a:ext cx="2952568" cy="272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283335"/>
            <a:ext cx="10364451" cy="978795"/>
          </a:xfrm>
        </p:spPr>
        <p:txBody>
          <a:bodyPr/>
          <a:lstStyle/>
          <a:p>
            <a:r>
              <a:rPr lang="es-AR" dirty="0" smtClean="0"/>
              <a:t>Para pensar</a:t>
            </a:r>
            <a:endParaRPr lang="es-AR" dirty="0"/>
          </a:p>
        </p:txBody>
      </p:sp>
      <p:pic>
        <p:nvPicPr>
          <p:cNvPr id="1026" name="Picture 2" descr="https://www.airedesantafe.com.ar/app/uploads/2018/11/VIOLENT%C3%93METRO-propi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73" y="1135302"/>
            <a:ext cx="3981656" cy="572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7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97" y="618517"/>
            <a:ext cx="11217499" cy="1596177"/>
          </a:xfrm>
        </p:spPr>
        <p:txBody>
          <a:bodyPr/>
          <a:lstStyle/>
          <a:p>
            <a:r>
              <a:rPr lang="es-AR" b="1" dirty="0"/>
              <a:t>Teléfonos gratuitos que funcionan 24 horas:</a:t>
            </a:r>
            <a:br>
              <a:rPr lang="es-AR" b="1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1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Teléfonos gratuitos que funcionan 24 horas: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s-AR" altLang="es-AR" sz="4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AR" altLang="es-A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AR" altLang="es-AR" sz="4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AR" altLang="es-A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AR" altLang="es-AR" sz="4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www.airedesantafe.com.ar/app/uploads/2018/11/PLACA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4" y="2376011"/>
            <a:ext cx="4707117" cy="484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airedesantafe.com.ar/app/uploads/2018/11/PLACA-9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17" y="2376011"/>
            <a:ext cx="4616111" cy="475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690793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6</TotalTime>
  <Words>32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Tw Cen MT</vt:lpstr>
      <vt:lpstr>Gota</vt:lpstr>
      <vt:lpstr>¿Dónde y cómo denunciar violencia de género en Santa Fe? </vt:lpstr>
      <vt:lpstr>Para pensar</vt:lpstr>
      <vt:lpstr>Teléfonos gratuitos que funcionan 24 horas: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¿Dónde y cómo denunciar violencia de género en Santa Fe? </dc:title>
  <dc:creator>alumno</dc:creator>
  <cp:lastModifiedBy>alumno</cp:lastModifiedBy>
  <cp:revision>1</cp:revision>
  <dcterms:created xsi:type="dcterms:W3CDTF">2018-12-27T13:33:06Z</dcterms:created>
  <dcterms:modified xsi:type="dcterms:W3CDTF">2018-12-27T13:39:47Z</dcterms:modified>
</cp:coreProperties>
</file>